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70" r:id="rId11"/>
    <p:sldId id="272" r:id="rId12"/>
    <p:sldId id="273" r:id="rId13"/>
    <p:sldId id="275" r:id="rId14"/>
    <p:sldId id="277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5648804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251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90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199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2893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498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9488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0941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728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946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531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52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20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942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001514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9638311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6751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24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2AA010-3043-B647-9728-0A2B25986D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Бақылау әдісінің негізгі ерекшеліктері,</a:t>
            </a:r>
            <a:endParaRPr lang="x-none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36AC222-540A-CC4A-8748-C67C7E99F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k-KZ" sz="2100" b="1" dirty="0" smtClean="0">
                <a:solidFill>
                  <a:schemeClr val="accent2"/>
                </a:solidFill>
              </a:rPr>
              <a:t>Тоқсанбаева Н.Қ.</a:t>
            </a:r>
            <a:endParaRPr lang="x-none" sz="21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557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F865AA-C99B-9A49-8533-2D43E499C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>
                <a:solidFill>
                  <a:schemeClr val="bg1">
                    <a:lumMod val="10000"/>
                  </a:schemeClr>
                </a:solidFill>
                <a:cs typeface="Aharoni" panose="02010803020104030203" pitchFamily="2" charset="-79"/>
              </a:rPr>
              <a:t>Жалпы алғанда, біз табиғи эксперимент деп атайтын нәрсенің мәні. Қазіргі уақытта мұндай әдістер қарапайым бақылаудан әлі ерекшеленбейді. Бірақ, егер біз оларды дұрыс әзірлейтін болсақ, онда болашақта олар кез - келген тәжірибелік зерттеу сияқты бірдей сипаттамаларға ие болады деп ойлаймыз. </a:t>
            </a:r>
            <a:endParaRPr lang="x-none" b="1">
              <a:solidFill>
                <a:schemeClr val="bg1">
                  <a:lumMod val="10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55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93B352-9C11-9244-AC34-93A70D1F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 Психологиялық эксперименттің әртүрлі түрлері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B8FF91E-C347-1443-B313-D78D52D31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Эксперимент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процестерінің</a:t>
            </a:r>
            <a:r>
              <a:rPr lang="ru-RU" dirty="0"/>
              <a:t> </a:t>
            </a:r>
            <a:r>
              <a:rPr lang="ru-RU" dirty="0" err="1"/>
              <a:t>ағымын</a:t>
            </a:r>
            <a:r>
              <a:rPr lang="ru-RU" dirty="0"/>
              <a:t> </a:t>
            </a:r>
            <a:r>
              <a:rPr lang="ru-RU" dirty="0" err="1"/>
              <a:t>өзгертудің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жолдары</a:t>
            </a:r>
            <a:r>
              <a:rPr lang="ru-RU" dirty="0"/>
              <a:t> бар. </a:t>
            </a:r>
            <a:r>
              <a:rPr lang="ru-RU" dirty="0" err="1"/>
              <a:t>Бірақ</a:t>
            </a:r>
            <a:r>
              <a:rPr lang="ru-RU" dirty="0"/>
              <a:t>,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, бұл </a:t>
            </a:r>
            <a:r>
              <a:rPr lang="ru-RU" dirty="0" err="1"/>
              <a:t>әдістер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- </a:t>
            </a:r>
            <a:r>
              <a:rPr lang="ru-RU" dirty="0" err="1"/>
              <a:t>дыбыстық</a:t>
            </a:r>
            <a:r>
              <a:rPr lang="ru-RU" dirty="0"/>
              <a:t>, </a:t>
            </a:r>
            <a:r>
              <a:rPr lang="ru-RU" dirty="0" err="1"/>
              <a:t>сезімтал</a:t>
            </a:r>
            <a:r>
              <a:rPr lang="ru-RU" dirty="0"/>
              <a:t>, </a:t>
            </a:r>
            <a:r>
              <a:rPr lang="ru-RU" dirty="0" err="1"/>
              <a:t>сезімтал</a:t>
            </a:r>
            <a:r>
              <a:rPr lang="ru-RU" dirty="0"/>
              <a:t> және т. б.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әсер </a:t>
            </a:r>
            <a:r>
              <a:rPr lang="ru-RU" dirty="0" err="1"/>
              <a:t>қалдырады</a:t>
            </a:r>
            <a:r>
              <a:rPr lang="ru-RU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77991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2A1137-9BB0-2945-A768-E375E912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80" y="259586"/>
            <a:ext cx="8770571" cy="5237369"/>
          </a:xfrm>
        </p:spPr>
        <p:txBody>
          <a:bodyPr>
            <a:normAutofit/>
          </a:bodyPr>
          <a:lstStyle/>
          <a:p>
            <a:r>
              <a:rPr lang="ru-RU" sz="3400" b="1" i="1" dirty="0" err="1"/>
              <a:t>Бұл</a:t>
            </a:r>
            <a:r>
              <a:rPr lang="ru-RU" sz="3400" b="1" i="1" dirty="0"/>
              <a:t> </a:t>
            </a:r>
            <a:r>
              <a:rPr lang="ru-RU" sz="3400" b="1" i="1" dirty="0" err="1"/>
              <a:t>әдіс</a:t>
            </a:r>
            <a:r>
              <a:rPr lang="ru-RU" sz="3400" b="1" i="1" dirty="0"/>
              <a:t> </a:t>
            </a:r>
            <a:r>
              <a:rPr lang="ru-RU" sz="3400" b="1" i="1" dirty="0" err="1"/>
              <a:t>Психологиялық</a:t>
            </a:r>
            <a:r>
              <a:rPr lang="ru-RU" sz="3400" b="1" i="1" dirty="0"/>
              <a:t> </a:t>
            </a:r>
            <a:r>
              <a:rPr lang="ru-RU" sz="3400" b="1" i="1" dirty="0" err="1"/>
              <a:t>эксперименттің</a:t>
            </a:r>
            <a:r>
              <a:rPr lang="ru-RU" sz="3400" b="1" i="1" dirty="0"/>
              <a:t> </a:t>
            </a:r>
            <a:r>
              <a:rPr lang="ru-RU" sz="3400" b="1" i="1" dirty="0" err="1"/>
              <a:t>маңызды</a:t>
            </a:r>
            <a:r>
              <a:rPr lang="ru-RU" sz="3400" b="1" i="1" dirty="0"/>
              <a:t> </a:t>
            </a:r>
            <a:r>
              <a:rPr lang="ru-RU" sz="3400" b="1" i="1" dirty="0" err="1"/>
              <a:t>әдістерінің</a:t>
            </a:r>
            <a:r>
              <a:rPr lang="ru-RU" sz="3400" b="1" i="1" dirty="0"/>
              <a:t> </a:t>
            </a:r>
            <a:r>
              <a:rPr lang="ru-RU" sz="3400" b="1" i="1" dirty="0" err="1"/>
              <a:t>бірі</a:t>
            </a:r>
            <a:r>
              <a:rPr lang="ru-RU" sz="3400" b="1" i="1" dirty="0"/>
              <a:t> </a:t>
            </a:r>
            <a:r>
              <a:rPr lang="ru-RU" sz="3400" b="1" i="1" dirty="0" err="1"/>
              <a:t>болып</a:t>
            </a:r>
            <a:r>
              <a:rPr lang="ru-RU" sz="3400" b="1" i="1" dirty="0"/>
              <a:t> </a:t>
            </a:r>
            <a:r>
              <a:rPr lang="ru-RU" sz="3400" b="1" i="1" dirty="0" err="1"/>
              <a:t>табылады</a:t>
            </a:r>
            <a:r>
              <a:rPr lang="ru-RU" sz="3400" b="1" i="1" dirty="0"/>
              <a:t>. </a:t>
            </a:r>
            <a:r>
              <a:rPr lang="ru-RU" sz="3400" b="1" i="1" dirty="0" err="1"/>
              <a:t>Бұл</a:t>
            </a:r>
            <a:r>
              <a:rPr lang="ru-RU" sz="3400" b="1" i="1" dirty="0"/>
              <a:t> </a:t>
            </a:r>
            <a:r>
              <a:rPr lang="ru-RU" sz="3400" b="1" i="1" dirty="0" err="1"/>
              <a:t>әсер</a:t>
            </a:r>
            <a:r>
              <a:rPr lang="ru-RU" sz="3400" b="1" i="1" dirty="0"/>
              <a:t> </a:t>
            </a:r>
            <a:r>
              <a:rPr lang="ru-RU" sz="3400" b="1" i="1" dirty="0" err="1"/>
              <a:t>ету</a:t>
            </a:r>
            <a:r>
              <a:rPr lang="ru-RU" sz="3400" b="1" i="1" dirty="0"/>
              <a:t> </a:t>
            </a:r>
            <a:r>
              <a:rPr lang="ru-RU" sz="3400" b="1" i="1" dirty="0" err="1"/>
              <a:t>әдісі</a:t>
            </a:r>
            <a:r>
              <a:rPr lang="ru-RU" sz="3400" b="1" i="1" dirty="0"/>
              <a:t> </a:t>
            </a:r>
            <a:r>
              <a:rPr lang="ru-RU" sz="3400" b="1" i="1" dirty="0" err="1"/>
              <a:t>деп</a:t>
            </a:r>
            <a:r>
              <a:rPr lang="ru-RU" sz="3400" b="1" i="1" dirty="0"/>
              <a:t> </a:t>
            </a:r>
            <a:r>
              <a:rPr lang="ru-RU" sz="3400" b="1" i="1" dirty="0" err="1"/>
              <a:t>аталады</a:t>
            </a:r>
            <a:r>
              <a:rPr lang="ru-RU" sz="3400" b="1" i="1" dirty="0"/>
              <a:t>. </a:t>
            </a:r>
            <a:r>
              <a:rPr lang="ru-RU" sz="3400" b="1" i="1" dirty="0" err="1"/>
              <a:t>Экспериментке</a:t>
            </a:r>
            <a:r>
              <a:rPr lang="ru-RU" sz="3400" b="1" i="1" dirty="0"/>
              <a:t> </a:t>
            </a:r>
            <a:r>
              <a:rPr lang="ru-RU" sz="3400" b="1" i="1" dirty="0" err="1"/>
              <a:t>өте</a:t>
            </a:r>
            <a:r>
              <a:rPr lang="ru-RU" sz="3400" b="1" i="1" dirty="0"/>
              <a:t> </a:t>
            </a:r>
            <a:r>
              <a:rPr lang="ru-RU" sz="3400" b="1" i="1" dirty="0" err="1"/>
              <a:t>тән</a:t>
            </a:r>
            <a:r>
              <a:rPr lang="ru-RU" sz="3400" b="1" i="1" dirty="0"/>
              <a:t> </a:t>
            </a:r>
            <a:r>
              <a:rPr lang="ru-RU" sz="3400" b="1" i="1" dirty="0" err="1"/>
              <a:t>тағы</a:t>
            </a:r>
            <a:r>
              <a:rPr lang="ru-RU" sz="3400" b="1" i="1" dirty="0"/>
              <a:t> </a:t>
            </a:r>
            <a:r>
              <a:rPr lang="ru-RU" sz="3400" b="1" i="1" dirty="0" err="1"/>
              <a:t>бір</a:t>
            </a:r>
            <a:r>
              <a:rPr lang="ru-RU" sz="3400" b="1" i="1" dirty="0"/>
              <a:t> </a:t>
            </a:r>
            <a:r>
              <a:rPr lang="ru-RU" sz="3400" b="1" i="1" dirty="0" err="1"/>
              <a:t>әдіс</a:t>
            </a:r>
            <a:r>
              <a:rPr lang="ru-RU" sz="3400" b="1" i="1" dirty="0"/>
              <a:t> – </a:t>
            </a:r>
            <a:r>
              <a:rPr lang="ru-RU" sz="3400" b="1" i="1" dirty="0" err="1"/>
              <a:t>өрнек</a:t>
            </a:r>
            <a:r>
              <a:rPr lang="ru-RU" sz="3400" b="1" i="1" dirty="0"/>
              <a:t> </a:t>
            </a:r>
            <a:r>
              <a:rPr lang="ru-RU" sz="3400" b="1" i="1" dirty="0" err="1"/>
              <a:t>әдісі</a:t>
            </a:r>
            <a:r>
              <a:rPr lang="ru-RU" sz="3400" b="1" i="1" dirty="0"/>
              <a:t>. </a:t>
            </a:r>
            <a:endParaRPr lang="x-none" sz="3400" b="1" i="1" dirty="0"/>
          </a:p>
        </p:txBody>
      </p:sp>
    </p:spTree>
    <p:extLst>
      <p:ext uri="{BB962C8B-B14F-4D97-AF65-F5344CB8AC3E}">
        <p14:creationId xmlns="" xmlns:p14="http://schemas.microsoft.com/office/powerpoint/2010/main" val="3446066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01E4DC8-ACB0-6147-A3A7-152778FDA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/>
              <a:t>Психологияға эксперименттік әдісті енгізу </a:t>
            </a:r>
            <a:r>
              <a:rPr lang="en-US" b="1" i="1"/>
              <a:t>XIX </a:t>
            </a:r>
            <a:r>
              <a:rPr lang="ru-RU" b="1" i="1"/>
              <a:t>ғасырдың ортасында болды. Эксперимент психологияға оған ең жақын жаратылыстану ғылымынан – физиологиядан өтті. Сезім мүшелерінің функцияларын зерттейтін физиологтар мұнда тек физиологиялық процестермен - бұлшықеттер мен перифериялық нервтердің белсенділігімен ғана емес, сонымен бірге психо – логикалық құбылыстармен де күресуге тура келеді деген қорытындыға келді. </a:t>
            </a:r>
            <a:endParaRPr lang="x-none" b="1" i="1"/>
          </a:p>
        </p:txBody>
      </p:sp>
    </p:spTree>
    <p:extLst>
      <p:ext uri="{BB962C8B-B14F-4D97-AF65-F5344CB8AC3E}">
        <p14:creationId xmlns="" xmlns:p14="http://schemas.microsoft.com/office/powerpoint/2010/main" val="1934946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5127C9-844A-0A43-B2D0-0277877C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Объективті бақылау әдістері және генетикалық</a:t>
            </a:r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57523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A38BE6E-C061-DA4E-930A-BAEB692873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/>
              <a:t>Бір сөзбен айтқанда, бақыланатын адамның іс - әрекеттері мен басқа да көріністері егжей - тегжейлі жазылады және осы адамның рухани тәжірибесін неғұрлым тән және айқын көрсететін көріністер таңдалады.</a:t>
            </a:r>
            <a:endParaRPr lang="x-none" b="1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3757B9D-A0DF-BA4D-B325-3C1A37EAF1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i="1"/>
              <a:t>Сонымен, психологиялық зерттеудің тағы бір әдісін атап өту керек, атап айтқанда генетикалық әдіс. Бұл психикалық процесті ересектерде, толығымен дамыған адамдарда емес, оның эмбрионында, оның эмбрионында және біртіндеп дамуында байқайтындығында.</a:t>
            </a:r>
            <a:endParaRPr lang="x-none" b="1" i="1"/>
          </a:p>
        </p:txBody>
      </p:sp>
    </p:spTree>
    <p:extLst>
      <p:ext uri="{BB962C8B-B14F-4D97-AF65-F5344CB8AC3E}">
        <p14:creationId xmlns="" xmlns:p14="http://schemas.microsoft.com/office/powerpoint/2010/main" val="409651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67B172-B391-404F-8F7E-016E7E5B0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Эксперимент </a:t>
            </a:r>
            <a:r>
              <a:rPr lang="ru-RU" b="1" dirty="0" err="1"/>
              <a:t>моделі</a:t>
            </a:r>
            <a:r>
              <a:rPr lang="ru-RU" b="1" dirty="0"/>
              <a:t> </a:t>
            </a:r>
            <a:endParaRPr lang="x-none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1FAE09D-BB81-604D-8DF6-71D986747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i="1" dirty="0"/>
              <a:t>1910 </a:t>
            </a:r>
            <a:r>
              <a:rPr lang="ru-RU" sz="2200" i="1" dirty="0" err="1"/>
              <a:t>жылғы</a:t>
            </a:r>
            <a:r>
              <a:rPr lang="ru-RU" sz="2200" i="1" dirty="0"/>
              <a:t> </a:t>
            </a:r>
            <a:r>
              <a:rPr lang="ru-RU" sz="2200" i="1" dirty="0" err="1"/>
              <a:t>желтоқсанда</a:t>
            </a:r>
            <a:r>
              <a:rPr lang="ru-RU" sz="2200" i="1" dirty="0"/>
              <a:t> </a:t>
            </a:r>
            <a:r>
              <a:rPr lang="ru-RU" sz="2200" i="1" dirty="0" err="1"/>
              <a:t>эксперименттік</a:t>
            </a:r>
            <a:r>
              <a:rPr lang="ru-RU" sz="2200" i="1" dirty="0"/>
              <a:t> </a:t>
            </a:r>
            <a:r>
              <a:rPr lang="ru-RU" sz="2200" i="1" dirty="0" err="1"/>
              <a:t>педагогиканың</a:t>
            </a:r>
            <a:r>
              <a:rPr lang="ru-RU" sz="2200" i="1" dirty="0"/>
              <a:t> </a:t>
            </a:r>
            <a:r>
              <a:rPr lang="en-US" sz="2200" i="1" dirty="0"/>
              <a:t>I </a:t>
            </a:r>
            <a:r>
              <a:rPr lang="ru-RU" sz="2200" i="1" dirty="0" err="1"/>
              <a:t>съезінде</a:t>
            </a:r>
            <a:r>
              <a:rPr lang="ru-RU" sz="2200" i="1" dirty="0"/>
              <a:t> </a:t>
            </a:r>
            <a:r>
              <a:rPr lang="ru-RU" sz="2200" i="1" dirty="0" err="1"/>
              <a:t>ғылыми</a:t>
            </a:r>
            <a:r>
              <a:rPr lang="ru-RU" sz="2200" i="1" dirty="0"/>
              <a:t> </a:t>
            </a:r>
            <a:r>
              <a:rPr lang="ru-RU" sz="2200" i="1" dirty="0" err="1"/>
              <a:t>фактілерді</a:t>
            </a:r>
            <a:r>
              <a:rPr lang="ru-RU" sz="2200" i="1" dirty="0"/>
              <a:t> </a:t>
            </a:r>
            <a:r>
              <a:rPr lang="ru-RU" sz="2200" i="1" dirty="0" err="1"/>
              <a:t>алудың</a:t>
            </a:r>
            <a:r>
              <a:rPr lang="ru-RU" sz="2200" i="1" dirty="0"/>
              <a:t> </a:t>
            </a:r>
            <a:r>
              <a:rPr lang="ru-RU" sz="2200" i="1" dirty="0" err="1"/>
              <a:t>негізгі</a:t>
            </a:r>
            <a:r>
              <a:rPr lang="ru-RU" sz="2200" i="1" dirty="0"/>
              <a:t> </a:t>
            </a:r>
            <a:r>
              <a:rPr lang="ru-RU" sz="2200" i="1" dirty="0" err="1"/>
              <a:t>тәсілі</a:t>
            </a:r>
            <a:r>
              <a:rPr lang="ru-RU" sz="2200" i="1" dirty="0"/>
              <a:t> </a:t>
            </a:r>
            <a:r>
              <a:rPr lang="ru-RU" sz="2200" i="1" dirty="0" err="1"/>
              <a:t>ретінде</a:t>
            </a:r>
            <a:r>
              <a:rPr lang="ru-RU" sz="2200" i="1" dirty="0"/>
              <a:t> </a:t>
            </a:r>
            <a:r>
              <a:rPr lang="ru-RU" sz="2200" i="1" dirty="0" err="1"/>
              <a:t>өзінің</a:t>
            </a:r>
            <a:r>
              <a:rPr lang="ru-RU" sz="2200" i="1" dirty="0"/>
              <a:t> </a:t>
            </a:r>
            <a:r>
              <a:rPr lang="ru-RU" sz="2200" i="1" dirty="0" err="1"/>
              <a:t>тәжірибеге</a:t>
            </a:r>
            <a:r>
              <a:rPr lang="ru-RU" sz="2200" i="1" dirty="0"/>
              <a:t> </a:t>
            </a:r>
            <a:r>
              <a:rPr lang="ru-RU" sz="2200" i="1" dirty="0" err="1"/>
              <a:t>деген</a:t>
            </a:r>
            <a:r>
              <a:rPr lang="ru-RU" sz="2200" i="1" dirty="0"/>
              <a:t> </a:t>
            </a:r>
            <a:r>
              <a:rPr lang="ru-RU" sz="2200" i="1" dirty="0" err="1"/>
              <a:t>сенімділігімен</a:t>
            </a:r>
            <a:r>
              <a:rPr lang="ru-RU" sz="2200" i="1" dirty="0"/>
              <a:t> </a:t>
            </a:r>
            <a:r>
              <a:rPr lang="ru-RU" sz="2200" i="1" dirty="0" err="1"/>
              <a:t>танымал</a:t>
            </a:r>
            <a:r>
              <a:rPr lang="ru-RU" sz="2200" i="1" dirty="0"/>
              <a:t> Александр Федорович </a:t>
            </a:r>
            <a:r>
              <a:rPr lang="ru-RU" sz="2200" i="1" dirty="0" err="1"/>
              <a:t>Лазурский</a:t>
            </a:r>
            <a:r>
              <a:rPr lang="ru-RU" sz="2200" i="1" dirty="0"/>
              <a:t> (1874-1917) "</a:t>
            </a:r>
            <a:r>
              <a:rPr lang="ru-RU" sz="2200" i="1" dirty="0" err="1"/>
              <a:t>табиғи</a:t>
            </a:r>
            <a:r>
              <a:rPr lang="ru-RU" sz="2200" i="1" dirty="0"/>
              <a:t> эксперимент" </a:t>
            </a:r>
            <a:r>
              <a:rPr lang="ru-RU" sz="2200" i="1" dirty="0" err="1"/>
              <a:t>туралы</a:t>
            </a:r>
            <a:r>
              <a:rPr lang="ru-RU" sz="2200" i="1" dirty="0"/>
              <a:t> </a:t>
            </a:r>
            <a:r>
              <a:rPr lang="ru-RU" sz="2200" i="1" dirty="0" err="1"/>
              <a:t>баяндама</a:t>
            </a:r>
            <a:r>
              <a:rPr lang="ru-RU" sz="2200" i="1" dirty="0"/>
              <a:t> </a:t>
            </a:r>
            <a:r>
              <a:rPr lang="ru-RU" sz="2200" i="1" dirty="0" err="1"/>
              <a:t>жасады</a:t>
            </a:r>
            <a:r>
              <a:rPr lang="ru-RU" sz="2200" i="1" dirty="0"/>
              <a:t>. "</a:t>
            </a:r>
            <a:r>
              <a:rPr lang="ru-RU" sz="2200" i="1" dirty="0" err="1"/>
              <a:t>Табиғи</a:t>
            </a:r>
            <a:r>
              <a:rPr lang="ru-RU" sz="2200" i="1" dirty="0"/>
              <a:t> эксперимент" </a:t>
            </a:r>
            <a:r>
              <a:rPr lang="ru-RU" sz="2200" i="1" dirty="0" err="1"/>
              <a:t>терминін</a:t>
            </a:r>
            <a:r>
              <a:rPr lang="ru-RU" sz="2200" i="1" dirty="0"/>
              <a:t> автор </a:t>
            </a:r>
            <a:r>
              <a:rPr lang="ru-RU" sz="2200" i="1" dirty="0" err="1"/>
              <a:t>сыртқы</a:t>
            </a:r>
            <a:r>
              <a:rPr lang="ru-RU" sz="2200" i="1" dirty="0"/>
              <a:t>, </a:t>
            </a:r>
            <a:r>
              <a:rPr lang="ru-RU" sz="2200" i="1" dirty="0" err="1"/>
              <a:t>объективті</a:t>
            </a:r>
            <a:r>
              <a:rPr lang="ru-RU" sz="2200" i="1" dirty="0"/>
              <a:t> </a:t>
            </a:r>
            <a:r>
              <a:rPr lang="ru-RU" sz="2200" i="1" dirty="0" err="1"/>
              <a:t>бақылау</a:t>
            </a:r>
            <a:r>
              <a:rPr lang="ru-RU" sz="2200" i="1" dirty="0"/>
              <a:t> мен </a:t>
            </a:r>
            <a:r>
              <a:rPr lang="ru-RU" sz="2200" i="1" dirty="0" err="1"/>
              <a:t>зертханалық</a:t>
            </a:r>
            <a:r>
              <a:rPr lang="ru-RU" sz="2200" i="1" dirty="0"/>
              <a:t>, </a:t>
            </a:r>
            <a:r>
              <a:rPr lang="ru-RU" sz="2200" i="1" dirty="0" err="1"/>
              <a:t>жасанды</a:t>
            </a:r>
            <a:r>
              <a:rPr lang="ru-RU" sz="2200" i="1" dirty="0"/>
              <a:t> эксперимент </a:t>
            </a:r>
            <a:r>
              <a:rPr lang="ru-RU" sz="2200" i="1" dirty="0" err="1"/>
              <a:t>арасындағы</a:t>
            </a:r>
            <a:r>
              <a:rPr lang="ru-RU" sz="2200" i="1" dirty="0"/>
              <a:t> </a:t>
            </a:r>
            <a:r>
              <a:rPr lang="ru-RU" sz="2200" i="1" dirty="0" err="1"/>
              <a:t>аралық</a:t>
            </a:r>
            <a:r>
              <a:rPr lang="ru-RU" sz="2200" i="1" dirty="0"/>
              <a:t> </a:t>
            </a:r>
            <a:r>
              <a:rPr lang="ru-RU" sz="2200" i="1" dirty="0" err="1"/>
              <a:t>орынды</a:t>
            </a:r>
            <a:r>
              <a:rPr lang="ru-RU" sz="2200" i="1" dirty="0"/>
              <a:t> </a:t>
            </a:r>
            <a:r>
              <a:rPr lang="ru-RU" sz="2200" i="1" dirty="0" err="1"/>
              <a:t>алатын</a:t>
            </a:r>
            <a:r>
              <a:rPr lang="ru-RU" sz="2200" i="1" dirty="0"/>
              <a:t> </a:t>
            </a:r>
            <a:r>
              <a:rPr lang="ru-RU" sz="2200" i="1" dirty="0" err="1"/>
              <a:t>зерттеу</a:t>
            </a:r>
            <a:r>
              <a:rPr lang="ru-RU" sz="2200" i="1" dirty="0"/>
              <a:t> </a:t>
            </a:r>
            <a:r>
              <a:rPr lang="ru-RU" sz="2200" i="1" dirty="0" err="1"/>
              <a:t>әдістерін</a:t>
            </a:r>
            <a:r>
              <a:rPr lang="ru-RU" sz="2200" i="1" dirty="0"/>
              <a:t> </a:t>
            </a:r>
            <a:r>
              <a:rPr lang="ru-RU" sz="2200" i="1" dirty="0" err="1"/>
              <a:t>белгілеу</a:t>
            </a:r>
            <a:r>
              <a:rPr lang="ru-RU" sz="2200" i="1" dirty="0"/>
              <a:t> </a:t>
            </a:r>
            <a:r>
              <a:rPr lang="ru-RU" sz="2200" i="1" dirty="0" err="1"/>
              <a:t>үшін</a:t>
            </a:r>
            <a:r>
              <a:rPr lang="ru-RU" sz="2200" i="1" dirty="0"/>
              <a:t> </a:t>
            </a:r>
            <a:r>
              <a:rPr lang="ru-RU" sz="2200" i="1" dirty="0" err="1"/>
              <a:t>енгізген</a:t>
            </a:r>
            <a:r>
              <a:rPr lang="ru-RU" sz="2200" i="1" dirty="0"/>
              <a:t>. </a:t>
            </a:r>
            <a:endParaRPr lang="x-none" sz="2200" i="1" dirty="0"/>
          </a:p>
        </p:txBody>
      </p:sp>
    </p:spTree>
    <p:extLst>
      <p:ext uri="{BB962C8B-B14F-4D97-AF65-F5344CB8AC3E}">
        <p14:creationId xmlns="" xmlns:p14="http://schemas.microsoft.com/office/powerpoint/2010/main" val="397011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A36ACC-082C-C44E-9DD8-A12A08C0C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968" y="3078746"/>
            <a:ext cx="8770571" cy="3516250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Сонымен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табиғи</a:t>
            </a:r>
            <a:r>
              <a:rPr lang="ru-RU" dirty="0">
                <a:solidFill>
                  <a:schemeClr val="tx1"/>
                </a:solidFill>
              </a:rPr>
              <a:t> эксперимент </a:t>
            </a:r>
            <a:r>
              <a:rPr lang="ru-RU" dirty="0" err="1">
                <a:solidFill>
                  <a:schemeClr val="tx1"/>
                </a:solidFill>
              </a:rPr>
              <a:t>дегеніміз</a:t>
            </a:r>
            <a:r>
              <a:rPr lang="ru-RU" dirty="0">
                <a:solidFill>
                  <a:schemeClr val="tx1"/>
                </a:solidFill>
              </a:rPr>
              <a:t> не және оны </a:t>
            </a:r>
            <a:r>
              <a:rPr lang="ru-RU" dirty="0" err="1">
                <a:solidFill>
                  <a:schemeClr val="tx1"/>
                </a:solidFill>
              </a:rPr>
              <a:t>жеке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тұлғаны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зерттеуге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қалай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қолдануға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болады</a:t>
            </a:r>
            <a:r>
              <a:rPr lang="ru-RU" dirty="0">
                <a:solidFill>
                  <a:schemeClr val="tx1"/>
                </a:solidFill>
              </a:rPr>
              <a:t>? </a:t>
            </a:r>
            <a:endParaRPr lang="x-none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025" y="785256"/>
            <a:ext cx="7115175" cy="2765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411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6BEB07-FF8B-784A-A151-3E656D805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100" b="1" i="1"/>
              <a:t>Біріншіден, біз күнделікті күнделікті өмірде өзінің қарабайыр, ең жетілмеген формасында қолданатын сыртқы көрініспен. Сіз бұл байқауға күнделік жүргізу, егжей - тегжейлі әзірленген бағдарламаны қолдану арқылы үлкен объективтілік бере аласыз; дегенмен, мұнда сіз әлі де қарапайым бақылаушы болып қала бересіз, тағдыр мен жағдай Сізге қандай-да бір жолмен немесе басқа түрде тән болатын кез-келген анықтаманы жібереді деп күтесіз. </a:t>
            </a:r>
            <a:endParaRPr lang="x-none" sz="2100" b="1" i="1"/>
          </a:p>
        </p:txBody>
      </p:sp>
    </p:spTree>
    <p:extLst>
      <p:ext uri="{BB962C8B-B14F-4D97-AF65-F5344CB8AC3E}">
        <p14:creationId xmlns="" xmlns:p14="http://schemas.microsoft.com/office/powerpoint/2010/main" val="236941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48B68FD-B1CA-F942-8CE8-71A0D9D1B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100" b="1" i="1"/>
              <a:t>Екінші жағынан, психологиялық эксперимент әдісін қолдануға болады. Сіз тақырыпты мүмкіндігінше тез қарындашпен қоюға немесе дауыстап оқуға немесе бір қатар сөздерді қатарынан бірнеше рет қайталауға және т. Б</a:t>
            </a:r>
          </a:p>
          <a:p>
            <a:r>
              <a:rPr lang="ru-RU" sz="2100" b="1" i="1"/>
              <a:t>Бұл жерде арнайы жасанды әдіс қолданылады, соның арқасында белгілі психикалық процесс оқшауланады және осындай оқшауланған түрде зерттеледі. </a:t>
            </a:r>
            <a:endParaRPr lang="x-none" sz="2100" b="1" i="1"/>
          </a:p>
        </p:txBody>
      </p:sp>
    </p:spTree>
    <p:extLst>
      <p:ext uri="{BB962C8B-B14F-4D97-AF65-F5344CB8AC3E}">
        <p14:creationId xmlns="" xmlns:p14="http://schemas.microsoft.com/office/powerpoint/2010/main" val="399095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E55A043-33B6-2A40-9930-DD747AF53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33" y="2951019"/>
            <a:ext cx="9720073" cy="4023360"/>
          </a:xfrm>
        </p:spPr>
        <p:txBody>
          <a:bodyPr>
            <a:normAutofit/>
          </a:bodyPr>
          <a:lstStyle/>
          <a:p>
            <a:r>
              <a:rPr lang="ru-RU" sz="2100" b="1" i="1" dirty="0" err="1"/>
              <a:t>Бірақ</a:t>
            </a:r>
            <a:r>
              <a:rPr lang="ru-RU" sz="2100" b="1" i="1" dirty="0"/>
              <a:t> </a:t>
            </a:r>
            <a:r>
              <a:rPr lang="ru-RU" sz="2100" b="1" i="1" dirty="0" err="1"/>
              <a:t>тағы</a:t>
            </a:r>
            <a:r>
              <a:rPr lang="ru-RU" sz="2100" b="1" i="1" dirty="0"/>
              <a:t> </a:t>
            </a:r>
            <a:r>
              <a:rPr lang="ru-RU" sz="2100" b="1" i="1" dirty="0" err="1"/>
              <a:t>үшінші</a:t>
            </a:r>
            <a:r>
              <a:rPr lang="ru-RU" sz="2100" b="1" i="1" dirty="0"/>
              <a:t> </a:t>
            </a:r>
            <a:r>
              <a:rPr lang="ru-RU" sz="2100" b="1" i="1" dirty="0" err="1"/>
              <a:t>жол</a:t>
            </a:r>
            <a:r>
              <a:rPr lang="ru-RU" sz="2100" b="1" i="1" dirty="0"/>
              <a:t> </a:t>
            </a:r>
            <a:r>
              <a:rPr lang="ru-RU" sz="2100" b="1" i="1" dirty="0" err="1"/>
              <a:t>болуы</a:t>
            </a:r>
            <a:r>
              <a:rPr lang="ru-RU" sz="2100" b="1" i="1" dirty="0"/>
              <a:t> </a:t>
            </a:r>
            <a:r>
              <a:rPr lang="ru-RU" sz="2100" b="1" i="1" dirty="0" err="1"/>
              <a:t>мүмкін</a:t>
            </a:r>
            <a:r>
              <a:rPr lang="ru-RU" sz="2100" b="1" i="1" dirty="0"/>
              <a:t>, </a:t>
            </a:r>
            <a:r>
              <a:rPr lang="ru-RU" sz="2100" b="1" i="1" dirty="0" err="1"/>
              <a:t>ол</a:t>
            </a:r>
            <a:r>
              <a:rPr lang="ru-RU" sz="2100" b="1" i="1" dirty="0"/>
              <a:t> </a:t>
            </a:r>
            <a:r>
              <a:rPr lang="ru-RU" sz="2100" b="1" i="1" dirty="0" err="1"/>
              <a:t>келесідей</a:t>
            </a:r>
            <a:r>
              <a:rPr lang="ru-RU" sz="2100" b="1" i="1" dirty="0"/>
              <a:t>. </a:t>
            </a:r>
            <a:r>
              <a:rPr lang="ru-RU" sz="2100" b="1" i="1" dirty="0" err="1"/>
              <a:t>Мектеп</a:t>
            </a:r>
            <a:r>
              <a:rPr lang="ru-RU" sz="2100" b="1" i="1" dirty="0"/>
              <a:t> </a:t>
            </a:r>
            <a:r>
              <a:rPr lang="ru-RU" sz="2100" b="1" i="1" dirty="0" err="1"/>
              <a:t>оқушыларын</a:t>
            </a:r>
            <a:r>
              <a:rPr lang="ru-RU" sz="2100" b="1" i="1" dirty="0"/>
              <a:t> </a:t>
            </a:r>
            <a:r>
              <a:rPr lang="ru-RU" sz="2100" b="1" i="1" dirty="0" err="1"/>
              <a:t>сабақ</a:t>
            </a:r>
            <a:r>
              <a:rPr lang="ru-RU" sz="2100" b="1" i="1" dirty="0"/>
              <a:t> </a:t>
            </a:r>
            <a:r>
              <a:rPr lang="ru-RU" sz="2100" b="1" i="1" dirty="0" err="1"/>
              <a:t>барысында</a:t>
            </a:r>
            <a:r>
              <a:rPr lang="ru-RU" sz="2100" b="1" i="1" dirty="0"/>
              <a:t>, </a:t>
            </a:r>
            <a:r>
              <a:rPr lang="ru-RU" sz="2100" b="1" i="1" dirty="0" err="1"/>
              <a:t>мысалы</a:t>
            </a:r>
            <a:r>
              <a:rPr lang="ru-RU" sz="2100" b="1" i="1" dirty="0"/>
              <a:t>, </a:t>
            </a:r>
            <a:r>
              <a:rPr lang="ru-RU" sz="2100" b="1" i="1" dirty="0" err="1"/>
              <a:t>ашық</a:t>
            </a:r>
            <a:r>
              <a:rPr lang="ru-RU" sz="2100" b="1" i="1" dirty="0"/>
              <a:t> </a:t>
            </a:r>
            <a:r>
              <a:rPr lang="ru-RU" sz="2100" b="1" i="1" dirty="0" err="1"/>
              <a:t>ойындар</a:t>
            </a:r>
            <a:r>
              <a:rPr lang="ru-RU" sz="2100" b="1" i="1" dirty="0"/>
              <a:t>, </a:t>
            </a:r>
            <a:r>
              <a:rPr lang="ru-RU" sz="2100" b="1" i="1" dirty="0" err="1"/>
              <a:t>қол</a:t>
            </a:r>
            <a:r>
              <a:rPr lang="ru-RU" sz="2100" b="1" i="1" dirty="0"/>
              <a:t> </a:t>
            </a:r>
            <a:r>
              <a:rPr lang="ru-RU" sz="2100" b="1" i="1" dirty="0" err="1"/>
              <a:t>еңбегі</a:t>
            </a:r>
            <a:r>
              <a:rPr lang="ru-RU" sz="2100" b="1" i="1" dirty="0"/>
              <a:t> </a:t>
            </a:r>
            <a:r>
              <a:rPr lang="ru-RU" sz="2100" b="1" i="1" dirty="0" err="1"/>
              <a:t>немесе</a:t>
            </a:r>
            <a:r>
              <a:rPr lang="ru-RU" sz="2100" b="1" i="1" dirty="0"/>
              <a:t> гимнастика </a:t>
            </a:r>
            <a:r>
              <a:rPr lang="ru-RU" sz="2100" b="1" i="1" dirty="0" err="1"/>
              <a:t>кезінде</a:t>
            </a:r>
            <a:r>
              <a:rPr lang="ru-RU" sz="2100" b="1" i="1" dirty="0"/>
              <a:t> </a:t>
            </a:r>
            <a:r>
              <a:rPr lang="ru-RU" sz="2100" b="1" i="1" dirty="0" err="1"/>
              <a:t>байқау</a:t>
            </a:r>
            <a:r>
              <a:rPr lang="ru-RU" sz="2100" b="1" i="1" dirty="0"/>
              <a:t> </a:t>
            </a:r>
            <a:r>
              <a:rPr lang="ru-RU" sz="2100" b="1" i="1" dirty="0" err="1"/>
              <a:t>арқылы</a:t>
            </a:r>
            <a:r>
              <a:rPr lang="ru-RU" sz="2100" b="1" i="1" dirty="0"/>
              <a:t> </a:t>
            </a:r>
            <a:r>
              <a:rPr lang="ru-RU" sz="2100" b="1" i="1" dirty="0" err="1"/>
              <a:t>сіз</a:t>
            </a:r>
            <a:r>
              <a:rPr lang="ru-RU" sz="2100" b="1" i="1" dirty="0"/>
              <a:t> </a:t>
            </a:r>
            <a:r>
              <a:rPr lang="ru-RU" sz="2100" b="1" i="1" dirty="0" err="1"/>
              <a:t>белгілі</a:t>
            </a:r>
            <a:r>
              <a:rPr lang="ru-RU" sz="2100" b="1" i="1" dirty="0"/>
              <a:t> </a:t>
            </a:r>
            <a:r>
              <a:rPr lang="ru-RU" sz="2100" b="1" i="1" dirty="0" err="1"/>
              <a:t>бір</a:t>
            </a:r>
            <a:r>
              <a:rPr lang="ru-RU" sz="2100" b="1" i="1" dirty="0"/>
              <a:t> </a:t>
            </a:r>
            <a:r>
              <a:rPr lang="ru-RU" sz="2100" b="1" i="1" dirty="0" err="1"/>
              <a:t>жеке</a:t>
            </a:r>
            <a:r>
              <a:rPr lang="ru-RU" sz="2100" b="1" i="1" dirty="0"/>
              <a:t> </a:t>
            </a:r>
            <a:r>
              <a:rPr lang="ru-RU" sz="2100" b="1" i="1" dirty="0" err="1"/>
              <a:t>ерекшеліктер</a:t>
            </a:r>
            <a:r>
              <a:rPr lang="ru-RU" sz="2100" b="1" i="1" dirty="0"/>
              <a:t> </a:t>
            </a:r>
            <a:r>
              <a:rPr lang="ru-RU" sz="2100" b="1" i="1" dirty="0" err="1"/>
              <a:t>ерекше</a:t>
            </a:r>
            <a:r>
              <a:rPr lang="ru-RU" sz="2100" b="1" i="1" dirty="0"/>
              <a:t> </a:t>
            </a:r>
            <a:r>
              <a:rPr lang="ru-RU" sz="2100" b="1" i="1" dirty="0" err="1"/>
              <a:t>сипатталатын</a:t>
            </a:r>
            <a:r>
              <a:rPr lang="ru-RU" sz="2100" b="1" i="1" dirty="0"/>
              <a:t> </a:t>
            </a:r>
            <a:r>
              <a:rPr lang="ru-RU" sz="2100" b="1" i="1" dirty="0" err="1"/>
              <a:t>ойындар</a:t>
            </a:r>
            <a:r>
              <a:rPr lang="ru-RU" sz="2100" b="1" i="1" dirty="0"/>
              <a:t> мен </a:t>
            </a:r>
            <a:r>
              <a:rPr lang="ru-RU" sz="2100" b="1" i="1" dirty="0" err="1"/>
              <a:t>әдістерді</a:t>
            </a:r>
            <a:r>
              <a:rPr lang="ru-RU" sz="2100" b="1" i="1" dirty="0"/>
              <a:t> </a:t>
            </a:r>
            <a:r>
              <a:rPr lang="ru-RU" sz="2100" b="1" i="1" dirty="0" err="1"/>
              <a:t>таңдай</a:t>
            </a:r>
            <a:r>
              <a:rPr lang="ru-RU" sz="2100" b="1" i="1" dirty="0"/>
              <a:t> </a:t>
            </a:r>
            <a:r>
              <a:rPr lang="ru-RU" sz="2100" b="1" i="1" dirty="0" err="1"/>
              <a:t>аласыз</a:t>
            </a:r>
            <a:r>
              <a:rPr lang="ru-RU" sz="2100" b="1" i="1" dirty="0"/>
              <a:t>: </a:t>
            </a:r>
            <a:r>
              <a:rPr lang="ru-RU" sz="2100" b="1" i="1" dirty="0" err="1"/>
              <a:t>қозғалыс</a:t>
            </a:r>
            <a:r>
              <a:rPr lang="ru-RU" sz="2100" b="1" i="1" dirty="0"/>
              <a:t> </a:t>
            </a:r>
            <a:r>
              <a:rPr lang="ru-RU" sz="2100" b="1" i="1" dirty="0" err="1"/>
              <a:t>жылдамдығы</a:t>
            </a:r>
            <a:r>
              <a:rPr lang="ru-RU" sz="2100" b="1" i="1" dirty="0"/>
              <a:t>, </a:t>
            </a:r>
            <a:r>
              <a:rPr lang="ru-RU" sz="2100" b="1" i="1" dirty="0" err="1"/>
              <a:t>оларды</a:t>
            </a:r>
            <a:r>
              <a:rPr lang="ru-RU" sz="2100" b="1" i="1" dirty="0"/>
              <a:t> </a:t>
            </a:r>
            <a:r>
              <a:rPr lang="ru-RU" sz="2100" b="1" i="1" dirty="0" err="1"/>
              <a:t>үйлестіру</a:t>
            </a:r>
            <a:r>
              <a:rPr lang="ru-RU" sz="2100" b="1" i="1" dirty="0"/>
              <a:t>, </a:t>
            </a:r>
            <a:r>
              <a:rPr lang="ru-RU" sz="2100" b="1" i="1" dirty="0" err="1"/>
              <a:t>белгілі</a:t>
            </a:r>
            <a:r>
              <a:rPr lang="ru-RU" sz="2100" b="1" i="1" dirty="0"/>
              <a:t> </a:t>
            </a:r>
            <a:r>
              <a:rPr lang="ru-RU" sz="2100" b="1" i="1" dirty="0" err="1"/>
              <a:t>бір</a:t>
            </a:r>
            <a:r>
              <a:rPr lang="ru-RU" sz="2100" b="1" i="1" dirty="0"/>
              <a:t> </a:t>
            </a:r>
            <a:r>
              <a:rPr lang="ru-RU" sz="2100" b="1" i="1" dirty="0" err="1"/>
              <a:t>күрделі</a:t>
            </a:r>
            <a:r>
              <a:rPr lang="ru-RU" sz="2100" b="1" i="1" dirty="0"/>
              <a:t> </a:t>
            </a:r>
            <a:r>
              <a:rPr lang="ru-RU" sz="2100" b="1" i="1" dirty="0" err="1"/>
              <a:t>қозғалыстарға</a:t>
            </a:r>
            <a:r>
              <a:rPr lang="ru-RU" sz="2100" b="1" i="1" dirty="0"/>
              <a:t> тез </a:t>
            </a:r>
            <a:r>
              <a:rPr lang="ru-RU" sz="2100" b="1" i="1" dirty="0" err="1"/>
              <a:t>немесе</a:t>
            </a:r>
            <a:r>
              <a:rPr lang="ru-RU" sz="2100" b="1" i="1" dirty="0"/>
              <a:t> аз </a:t>
            </a:r>
            <a:r>
              <a:rPr lang="ru-RU" sz="2100" b="1" i="1" dirty="0" err="1"/>
              <a:t>бейімделу</a:t>
            </a:r>
            <a:r>
              <a:rPr lang="ru-RU" sz="2100" b="1" i="1" dirty="0"/>
              <a:t> </a:t>
            </a:r>
            <a:r>
              <a:rPr lang="ru-RU" sz="2100" b="1" i="1" dirty="0" err="1"/>
              <a:t>және</a:t>
            </a:r>
            <a:r>
              <a:rPr lang="ru-RU" sz="2100" b="1" i="1" dirty="0"/>
              <a:t> </a:t>
            </a:r>
            <a:r>
              <a:rPr lang="ru-RU" sz="2100" b="1" i="1" dirty="0" err="1"/>
              <a:t>дағдыларды</a:t>
            </a:r>
            <a:r>
              <a:rPr lang="ru-RU" sz="2100" b="1" i="1" dirty="0"/>
              <a:t> </a:t>
            </a:r>
            <a:r>
              <a:rPr lang="ru-RU" sz="2100" b="1" i="1" dirty="0" err="1"/>
              <a:t>игеру</a:t>
            </a:r>
            <a:r>
              <a:rPr lang="ru-RU" sz="2100" b="1" i="1" dirty="0"/>
              <a:t> </a:t>
            </a:r>
            <a:r>
              <a:rPr lang="ru-RU" sz="2100" b="1" i="1" dirty="0" err="1"/>
              <a:t>және</a:t>
            </a:r>
            <a:r>
              <a:rPr lang="ru-RU" sz="2100" b="1" i="1" dirty="0"/>
              <a:t> т. б</a:t>
            </a:r>
            <a:endParaRPr lang="x-none" sz="2100" b="1" i="1" dirty="0"/>
          </a:p>
        </p:txBody>
      </p:sp>
    </p:spTree>
    <p:extLst>
      <p:ext uri="{BB962C8B-B14F-4D97-AF65-F5344CB8AC3E}">
        <p14:creationId xmlns="" xmlns:p14="http://schemas.microsoft.com/office/powerpoint/2010/main" val="286753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B6F191-DDE9-FD43-A1D1-36503A2F7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0997" y="2368378"/>
            <a:ext cx="8770571" cy="3981622"/>
          </a:xfrm>
        </p:spPr>
        <p:txBody>
          <a:bodyPr>
            <a:normAutofit/>
          </a:bodyPr>
          <a:lstStyle/>
          <a:p>
            <a:r>
              <a:rPr lang="ru-RU" sz="2200" i="1" dirty="0"/>
              <a:t>тағы </a:t>
            </a:r>
            <a:r>
              <a:rPr lang="ru-RU" sz="2200" i="1" dirty="0" err="1"/>
              <a:t>бір</a:t>
            </a:r>
            <a:r>
              <a:rPr lang="ru-RU" sz="2200" i="1" dirty="0"/>
              <a:t> </a:t>
            </a:r>
            <a:r>
              <a:rPr lang="ru-RU" sz="2200" i="1" dirty="0" err="1"/>
              <a:t>мысал-балалардың</a:t>
            </a:r>
            <a:r>
              <a:rPr lang="ru-RU" sz="2200" i="1" dirty="0"/>
              <a:t> </a:t>
            </a:r>
            <a:r>
              <a:rPr lang="ru-RU" sz="2200" i="1" dirty="0" err="1"/>
              <a:t>оқуы</a:t>
            </a:r>
            <a:r>
              <a:rPr lang="ru-RU" sz="2200" i="1" dirty="0"/>
              <a:t> </a:t>
            </a:r>
            <a:r>
              <a:rPr lang="ru-RU" sz="2200" i="1" dirty="0" err="1"/>
              <a:t>туралы</a:t>
            </a:r>
            <a:r>
              <a:rPr lang="ru-RU" sz="2200" i="1" dirty="0"/>
              <a:t> </a:t>
            </a:r>
            <a:r>
              <a:rPr lang="ru-RU" sz="2200" i="1" dirty="0" err="1"/>
              <a:t>бақылаулар</a:t>
            </a:r>
            <a:r>
              <a:rPr lang="ru-RU" sz="2200" i="1" dirty="0"/>
              <a:t> мен </a:t>
            </a:r>
            <a:r>
              <a:rPr lang="ru-RU" sz="2200" i="1" dirty="0" err="1"/>
              <a:t>эксперименттер</a:t>
            </a:r>
            <a:r>
              <a:rPr lang="ru-RU" sz="2200" i="1" dirty="0"/>
              <a:t>. </a:t>
            </a:r>
            <a:r>
              <a:rPr lang="ru-RU" sz="2200" i="1" dirty="0" err="1"/>
              <a:t>Егер</a:t>
            </a:r>
            <a:r>
              <a:rPr lang="ru-RU" sz="2200" i="1" dirty="0"/>
              <a:t> </a:t>
            </a:r>
            <a:r>
              <a:rPr lang="ru-RU" sz="2200" i="1" dirty="0" err="1"/>
              <a:t>сіз</a:t>
            </a:r>
            <a:r>
              <a:rPr lang="ru-RU" sz="2200" i="1" dirty="0"/>
              <a:t> </a:t>
            </a:r>
            <a:r>
              <a:rPr lang="ru-RU" sz="2200" i="1" dirty="0" err="1"/>
              <a:t>балалардың</a:t>
            </a:r>
            <a:r>
              <a:rPr lang="ru-RU" sz="2200" i="1" dirty="0"/>
              <a:t> не және </a:t>
            </a:r>
            <a:r>
              <a:rPr lang="ru-RU" sz="2200" i="1" dirty="0" err="1"/>
              <a:t>қалай</a:t>
            </a:r>
            <a:r>
              <a:rPr lang="ru-RU" sz="2200" i="1" dirty="0"/>
              <a:t> </a:t>
            </a:r>
            <a:r>
              <a:rPr lang="ru-RU" sz="2200" i="1" dirty="0" err="1"/>
              <a:t>оқитынын</a:t>
            </a:r>
            <a:r>
              <a:rPr lang="ru-RU" sz="2200" i="1" dirty="0"/>
              <a:t> </a:t>
            </a:r>
            <a:r>
              <a:rPr lang="ru-RU" sz="2200" i="1" dirty="0" err="1"/>
              <a:t>мұқият</a:t>
            </a:r>
            <a:r>
              <a:rPr lang="ru-RU" sz="2200" i="1" dirty="0"/>
              <a:t> </a:t>
            </a:r>
            <a:r>
              <a:rPr lang="ru-RU" sz="2200" i="1" dirty="0" err="1"/>
              <a:t>қарасаңыз</a:t>
            </a:r>
            <a:r>
              <a:rPr lang="ru-RU" sz="2200" i="1" dirty="0"/>
              <a:t>, </a:t>
            </a:r>
            <a:r>
              <a:rPr lang="ru-RU" sz="2200" i="1" dirty="0" err="1"/>
              <a:t>онда</a:t>
            </a:r>
            <a:r>
              <a:rPr lang="ru-RU" sz="2200" i="1" dirty="0"/>
              <a:t> көп </a:t>
            </a:r>
            <a:r>
              <a:rPr lang="ru-RU" sz="2200" i="1" dirty="0" err="1"/>
              <a:t>ұзамай</a:t>
            </a:r>
            <a:r>
              <a:rPr lang="ru-RU" sz="2200" i="1" dirty="0"/>
              <a:t> </a:t>
            </a:r>
            <a:r>
              <a:rPr lang="ru-RU" sz="2200" i="1" dirty="0" err="1"/>
              <a:t>сіз</a:t>
            </a:r>
            <a:r>
              <a:rPr lang="ru-RU" sz="2200" i="1" dirty="0"/>
              <a:t> </a:t>
            </a:r>
            <a:r>
              <a:rPr lang="ru-RU" sz="2200" i="1" dirty="0" err="1"/>
              <a:t>мұнда</a:t>
            </a:r>
            <a:r>
              <a:rPr lang="ru-RU" sz="2200" i="1" dirty="0"/>
              <a:t> </a:t>
            </a:r>
            <a:r>
              <a:rPr lang="ru-RU" sz="2200" i="1" dirty="0" err="1"/>
              <a:t>бірқатар</a:t>
            </a:r>
            <a:r>
              <a:rPr lang="ru-RU" sz="2200" i="1" dirty="0"/>
              <a:t> </a:t>
            </a:r>
            <a:r>
              <a:rPr lang="ru-RU" sz="2200" i="1" dirty="0" err="1"/>
              <a:t>жеке</a:t>
            </a:r>
            <a:r>
              <a:rPr lang="ru-RU" sz="2200" i="1" dirty="0"/>
              <a:t> </a:t>
            </a:r>
            <a:r>
              <a:rPr lang="ru-RU" sz="2200" i="1" dirty="0" err="1"/>
              <a:t>ерекшеліктерді</a:t>
            </a:r>
            <a:r>
              <a:rPr lang="ru-RU" sz="2200" i="1" dirty="0"/>
              <a:t> </a:t>
            </a:r>
            <a:r>
              <a:rPr lang="ru-RU" sz="2200" i="1" dirty="0" err="1"/>
              <a:t>орната</a:t>
            </a:r>
            <a:r>
              <a:rPr lang="ru-RU" sz="2200" i="1" dirty="0"/>
              <a:t> </a:t>
            </a:r>
            <a:r>
              <a:rPr lang="ru-RU" sz="2200" i="1" dirty="0" err="1"/>
              <a:t>аласыз</a:t>
            </a:r>
            <a:r>
              <a:rPr lang="ru-RU" sz="2200" i="1" dirty="0"/>
              <a:t>: </a:t>
            </a:r>
            <a:r>
              <a:rPr lang="ru-RU" sz="2200" i="1" dirty="0" err="1"/>
              <a:t>кейбіреулері</a:t>
            </a:r>
            <a:r>
              <a:rPr lang="ru-RU" sz="2200" i="1" dirty="0"/>
              <a:t> </a:t>
            </a:r>
            <a:r>
              <a:rPr lang="ru-RU" sz="2200" i="1" dirty="0" err="1"/>
              <a:t>оқығанды</a:t>
            </a:r>
            <a:r>
              <a:rPr lang="ru-RU" sz="2200" i="1" dirty="0"/>
              <a:t> </a:t>
            </a:r>
            <a:r>
              <a:rPr lang="ru-RU" sz="2200" i="1" dirty="0" err="1"/>
              <a:t>ұнатады</a:t>
            </a:r>
            <a:r>
              <a:rPr lang="ru-RU" sz="2200" i="1" dirty="0"/>
              <a:t>, </a:t>
            </a:r>
            <a:r>
              <a:rPr lang="ru-RU" sz="2200" i="1" dirty="0" err="1"/>
              <a:t>басқалары</a:t>
            </a:r>
            <a:r>
              <a:rPr lang="ru-RU" sz="2200" i="1" dirty="0"/>
              <a:t> </a:t>
            </a:r>
            <a:r>
              <a:rPr lang="ru-RU" sz="2200" i="1" dirty="0" err="1"/>
              <a:t>жоқ</a:t>
            </a:r>
            <a:r>
              <a:rPr lang="ru-RU" sz="2200" i="1" dirty="0"/>
              <a:t>; </a:t>
            </a:r>
            <a:r>
              <a:rPr lang="ru-RU" sz="2200" i="1" dirty="0" err="1"/>
              <a:t>кейбіреулері</a:t>
            </a:r>
            <a:r>
              <a:rPr lang="ru-RU" sz="2200" i="1" dirty="0"/>
              <a:t> </a:t>
            </a:r>
            <a:r>
              <a:rPr lang="ru-RU" sz="2200" i="1" dirty="0" err="1"/>
              <a:t>ертегілерді</a:t>
            </a:r>
            <a:r>
              <a:rPr lang="ru-RU" sz="2200" i="1" dirty="0"/>
              <a:t>, </a:t>
            </a:r>
            <a:r>
              <a:rPr lang="ru-RU" sz="2200" i="1" dirty="0" err="1"/>
              <a:t>басқалары</a:t>
            </a:r>
            <a:r>
              <a:rPr lang="ru-RU" sz="2200" i="1" dirty="0"/>
              <a:t> </a:t>
            </a:r>
            <a:r>
              <a:rPr lang="ru-RU" sz="2200" i="1" dirty="0" err="1"/>
              <a:t>жеңіл</a:t>
            </a:r>
            <a:r>
              <a:rPr lang="ru-RU" sz="2200" i="1" dirty="0"/>
              <a:t> </a:t>
            </a:r>
            <a:r>
              <a:rPr lang="ru-RU" sz="2200" i="1" dirty="0" err="1"/>
              <a:t>көркем</a:t>
            </a:r>
            <a:r>
              <a:rPr lang="ru-RU" sz="2200" i="1" dirty="0"/>
              <a:t> </a:t>
            </a:r>
            <a:r>
              <a:rPr lang="ru-RU" sz="2200" i="1" dirty="0" err="1"/>
              <a:t>әдебиетті</a:t>
            </a:r>
            <a:r>
              <a:rPr lang="ru-RU" sz="2200" i="1" dirty="0"/>
              <a:t>, </a:t>
            </a:r>
            <a:r>
              <a:rPr lang="ru-RU" sz="2200" i="1" dirty="0" err="1"/>
              <a:t>әзілдерді</a:t>
            </a:r>
            <a:r>
              <a:rPr lang="ru-RU" sz="2200" i="1" dirty="0"/>
              <a:t>, </a:t>
            </a:r>
            <a:r>
              <a:rPr lang="ru-RU" sz="2200" i="1" dirty="0" err="1"/>
              <a:t>әзіл</a:t>
            </a:r>
            <a:r>
              <a:rPr lang="ru-RU" sz="2200" i="1" dirty="0"/>
              <a:t> – оспақты </a:t>
            </a:r>
            <a:r>
              <a:rPr lang="ru-RU" sz="2200" i="1" dirty="0" err="1"/>
              <a:t>ертегілерді</a:t>
            </a:r>
            <a:r>
              <a:rPr lang="ru-RU" sz="2200" i="1" dirty="0"/>
              <a:t>, </a:t>
            </a:r>
            <a:r>
              <a:rPr lang="ru-RU" sz="2200" i="1" dirty="0" err="1"/>
              <a:t>басқалары</a:t>
            </a:r>
            <a:r>
              <a:rPr lang="ru-RU" sz="2200" i="1" dirty="0"/>
              <a:t> </a:t>
            </a:r>
            <a:r>
              <a:rPr lang="ru-RU" sz="2200" i="1" dirty="0" err="1"/>
              <a:t>танымал</a:t>
            </a:r>
            <a:r>
              <a:rPr lang="ru-RU" sz="2200" i="1" dirty="0"/>
              <a:t> </a:t>
            </a:r>
            <a:r>
              <a:rPr lang="ru-RU" sz="2200" i="1" dirty="0" err="1"/>
              <a:t>ғылыми</a:t>
            </a:r>
            <a:r>
              <a:rPr lang="ru-RU" sz="2200" i="1" dirty="0"/>
              <a:t> </a:t>
            </a:r>
            <a:r>
              <a:rPr lang="ru-RU" sz="2200" i="1" dirty="0" err="1"/>
              <a:t>мазмұндағы</a:t>
            </a:r>
            <a:r>
              <a:rPr lang="ru-RU" sz="2200" i="1" dirty="0"/>
              <a:t> </a:t>
            </a:r>
            <a:r>
              <a:rPr lang="ru-RU" sz="2200" i="1" dirty="0" err="1"/>
              <a:t>байыпты</a:t>
            </a:r>
            <a:r>
              <a:rPr lang="ru-RU" sz="2200" i="1" dirty="0"/>
              <a:t> </a:t>
            </a:r>
            <a:r>
              <a:rPr lang="ru-RU" sz="2200" i="1" dirty="0" err="1"/>
              <a:t>кітаптарды</a:t>
            </a:r>
            <a:r>
              <a:rPr lang="ru-RU" sz="2200" i="1" dirty="0"/>
              <a:t>, </a:t>
            </a:r>
            <a:r>
              <a:rPr lang="ru-RU" sz="2200" i="1" dirty="0" err="1"/>
              <a:t>төртіншісі</a:t>
            </a:r>
            <a:r>
              <a:rPr lang="ru-RU" sz="2200" i="1" dirty="0"/>
              <a:t> </a:t>
            </a:r>
            <a:r>
              <a:rPr lang="ru-RU" sz="2200" i="1" dirty="0" err="1"/>
              <a:t>өмірлік</a:t>
            </a:r>
            <a:r>
              <a:rPr lang="ru-RU" sz="2200" i="1" dirty="0"/>
              <a:t> </a:t>
            </a:r>
            <a:r>
              <a:rPr lang="ru-RU" sz="2200" i="1" dirty="0" err="1"/>
              <a:t>әңгімелерге</a:t>
            </a:r>
            <a:r>
              <a:rPr lang="ru-RU" sz="2200" i="1" dirty="0"/>
              <a:t> </a:t>
            </a:r>
            <a:r>
              <a:rPr lang="ru-RU" sz="2200" i="1" dirty="0" err="1"/>
              <a:t>қызығушылық</a:t>
            </a:r>
            <a:r>
              <a:rPr lang="ru-RU" sz="2200" i="1" dirty="0"/>
              <a:t> </a:t>
            </a:r>
            <a:r>
              <a:rPr lang="ru-RU" sz="2200" i="1" dirty="0" err="1"/>
              <a:t>танытады</a:t>
            </a:r>
            <a:r>
              <a:rPr lang="ru-RU" sz="2200" i="1" dirty="0"/>
              <a:t>, </a:t>
            </a:r>
            <a:r>
              <a:rPr lang="ru-RU" sz="2200" i="1" dirty="0" err="1"/>
              <a:t>тұрмыстық</a:t>
            </a:r>
            <a:r>
              <a:rPr lang="ru-RU" sz="2200" i="1" dirty="0"/>
              <a:t> </a:t>
            </a:r>
            <a:r>
              <a:rPr lang="ru-RU" sz="2200" i="1" dirty="0" err="1"/>
              <a:t>ерекшеліктері</a:t>
            </a:r>
            <a:endParaRPr lang="kk-KZ" sz="2200" i="1" dirty="0"/>
          </a:p>
          <a:p>
            <a:endParaRPr lang="x-none" sz="2200" i="1" dirty="0"/>
          </a:p>
        </p:txBody>
      </p:sp>
    </p:spTree>
    <p:extLst>
      <p:ext uri="{BB962C8B-B14F-4D97-AF65-F5344CB8AC3E}">
        <p14:creationId xmlns="" xmlns:p14="http://schemas.microsoft.com/office/powerpoint/2010/main" val="85715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8B0DDBE-AE7A-D645-A40E-44E8B88DB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/>
              <a:t> 1. Ойынның салыстырмалы түрде айтылуы мүмкін: баланың шығармашылығы, оның инициативасы немесе, керісінше, оның ұсынысы, еліктеуі ерекше айқын көрінетін ойындар бар. Баланың осындай күрделі көріністерін одан әрі дамыту, табиғи эксперимент әдістерін жасау үшін қолдануға болады.</a:t>
            </a:r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51342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C7F97A9-2274-6240-B5E5-D81AE75CC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000" y="2834640"/>
            <a:ext cx="9720073" cy="4023360"/>
          </a:xfrm>
        </p:spPr>
        <p:txBody>
          <a:bodyPr/>
          <a:lstStyle/>
          <a:p>
            <a:r>
              <a:rPr lang="ru-RU" b="1" i="1" dirty="0" err="1"/>
              <a:t>Біз</a:t>
            </a:r>
            <a:r>
              <a:rPr lang="ru-RU" b="1" i="1" dirty="0"/>
              <a:t> </a:t>
            </a:r>
            <a:r>
              <a:rPr lang="ru-RU" b="1" i="1" dirty="0" err="1"/>
              <a:t>нақты</a:t>
            </a:r>
            <a:r>
              <a:rPr lang="ru-RU" b="1" i="1" dirty="0"/>
              <a:t> </a:t>
            </a:r>
            <a:r>
              <a:rPr lang="ru-RU" b="1" i="1" dirty="0" err="1"/>
              <a:t>зерттеу</a:t>
            </a:r>
            <a:r>
              <a:rPr lang="ru-RU" b="1" i="1" dirty="0"/>
              <a:t> </a:t>
            </a:r>
            <a:r>
              <a:rPr lang="ru-RU" b="1" i="1" dirty="0" err="1"/>
              <a:t>талаптарын</a:t>
            </a:r>
            <a:r>
              <a:rPr lang="ru-RU" b="1" i="1" dirty="0"/>
              <a:t> </a:t>
            </a:r>
            <a:r>
              <a:rPr lang="ru-RU" b="1" i="1" dirty="0" err="1"/>
              <a:t>қанағаттандыратын</a:t>
            </a:r>
            <a:r>
              <a:rPr lang="ru-RU" b="1" i="1" dirty="0"/>
              <a:t> </a:t>
            </a:r>
            <a:r>
              <a:rPr lang="ru-RU" b="1" i="1" dirty="0" err="1"/>
              <a:t>ғылыми</a:t>
            </a:r>
            <a:r>
              <a:rPr lang="ru-RU" b="1" i="1" dirty="0"/>
              <a:t> </a:t>
            </a:r>
            <a:r>
              <a:rPr lang="ru-RU" b="1" i="1" dirty="0" err="1"/>
              <a:t>әдістемені</a:t>
            </a:r>
            <a:r>
              <a:rPr lang="ru-RU" b="1" i="1" dirty="0"/>
              <a:t> </a:t>
            </a:r>
            <a:r>
              <a:rPr lang="ru-RU" b="1" i="1" dirty="0" err="1"/>
              <a:t>әзірлеу</a:t>
            </a:r>
            <a:r>
              <a:rPr lang="ru-RU" b="1" i="1" dirty="0"/>
              <a:t> </a:t>
            </a:r>
            <a:r>
              <a:rPr lang="ru-RU" b="1" i="1" dirty="0" err="1"/>
              <a:t>мақсатында</a:t>
            </a:r>
            <a:r>
              <a:rPr lang="ru-RU" b="1" i="1" dirty="0"/>
              <a:t> </a:t>
            </a:r>
            <a:r>
              <a:rPr lang="ru-RU" b="1" i="1" dirty="0" err="1"/>
              <a:t>қосымша</a:t>
            </a:r>
            <a:r>
              <a:rPr lang="ru-RU" b="1" i="1" dirty="0"/>
              <a:t> </a:t>
            </a:r>
            <a:r>
              <a:rPr lang="ru-RU" b="1" i="1" dirty="0" err="1"/>
              <a:t>бақылауларды</a:t>
            </a:r>
            <a:r>
              <a:rPr lang="ru-RU" b="1" i="1" dirty="0"/>
              <a:t> </a:t>
            </a:r>
            <a:r>
              <a:rPr lang="ru-RU" b="1" i="1" dirty="0" err="1"/>
              <a:t>одан</a:t>
            </a:r>
            <a:r>
              <a:rPr lang="ru-RU" b="1" i="1" dirty="0"/>
              <a:t> </a:t>
            </a:r>
            <a:r>
              <a:rPr lang="ru-RU" b="1" i="1" dirty="0" err="1"/>
              <a:t>әрі</a:t>
            </a:r>
            <a:r>
              <a:rPr lang="ru-RU" b="1" i="1" dirty="0"/>
              <a:t> </a:t>
            </a:r>
            <a:r>
              <a:rPr lang="ru-RU" b="1" i="1" dirty="0" err="1"/>
              <a:t>жетілдіру</a:t>
            </a:r>
            <a:r>
              <a:rPr lang="ru-RU" b="1" i="1" dirty="0"/>
              <a:t> </a:t>
            </a:r>
            <a:r>
              <a:rPr lang="ru-RU" b="1" i="1" dirty="0" err="1"/>
              <a:t>мүмкіндігін</a:t>
            </a:r>
            <a:r>
              <a:rPr lang="ru-RU" b="1" i="1" dirty="0"/>
              <a:t> </a:t>
            </a:r>
            <a:r>
              <a:rPr lang="ru-RU" b="1" i="1" dirty="0" err="1"/>
              <a:t>көрсеткіміз</a:t>
            </a:r>
            <a:r>
              <a:rPr lang="ru-RU" b="1" i="1" dirty="0"/>
              <a:t> </a:t>
            </a:r>
            <a:r>
              <a:rPr lang="ru-RU" b="1" i="1" dirty="0" err="1"/>
              <a:t>келеді</a:t>
            </a:r>
            <a:r>
              <a:rPr lang="ru-RU" b="1" i="1" dirty="0"/>
              <a:t>. </a:t>
            </a:r>
            <a:r>
              <a:rPr lang="ru-RU" b="1" i="1" dirty="0" err="1"/>
              <a:t>Мұны</a:t>
            </a:r>
            <a:r>
              <a:rPr lang="ru-RU" b="1" i="1" dirty="0"/>
              <a:t> </a:t>
            </a:r>
            <a:r>
              <a:rPr lang="ru-RU" b="1" i="1" dirty="0" err="1"/>
              <a:t>істеу</a:t>
            </a:r>
            <a:r>
              <a:rPr lang="ru-RU" b="1" i="1" dirty="0"/>
              <a:t> </a:t>
            </a:r>
            <a:r>
              <a:rPr lang="ru-RU" b="1" i="1" dirty="0" err="1"/>
              <a:t>үшін</a:t>
            </a:r>
            <a:r>
              <a:rPr lang="ru-RU" b="1" i="1" dirty="0"/>
              <a:t>, </a:t>
            </a:r>
            <a:r>
              <a:rPr lang="ru-RU" b="1" i="1" dirty="0" err="1"/>
              <a:t>ең</a:t>
            </a:r>
            <a:r>
              <a:rPr lang="ru-RU" b="1" i="1" dirty="0"/>
              <a:t> </a:t>
            </a:r>
            <a:r>
              <a:rPr lang="ru-RU" b="1" i="1" dirty="0" err="1"/>
              <a:t>алдымен</a:t>
            </a:r>
            <a:r>
              <a:rPr lang="ru-RU" b="1" i="1" dirty="0"/>
              <a:t>, </a:t>
            </a:r>
            <a:r>
              <a:rPr lang="ru-RU" b="1" i="1" dirty="0" err="1"/>
              <a:t>жеке</a:t>
            </a:r>
            <a:r>
              <a:rPr lang="ru-RU" b="1" i="1" dirty="0"/>
              <a:t> </a:t>
            </a:r>
            <a:r>
              <a:rPr lang="ru-RU" b="1" i="1" dirty="0" err="1"/>
              <a:t>тұлғаны</a:t>
            </a:r>
            <a:r>
              <a:rPr lang="ru-RU" b="1" i="1" dirty="0"/>
              <a:t> </a:t>
            </a:r>
            <a:r>
              <a:rPr lang="ru-RU" b="1" i="1" dirty="0" err="1"/>
              <a:t>анықтауға</a:t>
            </a:r>
            <a:r>
              <a:rPr lang="ru-RU" b="1" i="1" dirty="0"/>
              <a:t> </a:t>
            </a:r>
            <a:r>
              <a:rPr lang="ru-RU" b="1" i="1" dirty="0" err="1"/>
              <a:t>тән</a:t>
            </a:r>
            <a:r>
              <a:rPr lang="ru-RU" b="1" i="1" dirty="0"/>
              <a:t> </a:t>
            </a:r>
            <a:r>
              <a:rPr lang="ru-RU" b="1" i="1" dirty="0" err="1"/>
              <a:t>мәліметтер</a:t>
            </a:r>
            <a:r>
              <a:rPr lang="ru-RU" b="1" i="1" dirty="0"/>
              <a:t> </a:t>
            </a:r>
            <a:r>
              <a:rPr lang="ru-RU" b="1" i="1" dirty="0" err="1"/>
              <a:t>алынатын</a:t>
            </a:r>
            <a:r>
              <a:rPr lang="ru-RU" b="1" i="1" dirty="0"/>
              <a:t> </a:t>
            </a:r>
            <a:r>
              <a:rPr lang="ru-RU" b="1" i="1" dirty="0" err="1"/>
              <a:t>ойындарды</a:t>
            </a:r>
            <a:r>
              <a:rPr lang="ru-RU" b="1" i="1" dirty="0"/>
              <a:t>, </a:t>
            </a:r>
            <a:r>
              <a:rPr lang="ru-RU" b="1" i="1" dirty="0" err="1"/>
              <a:t>оқу</a:t>
            </a:r>
            <a:r>
              <a:rPr lang="ru-RU" b="1" i="1" dirty="0"/>
              <a:t> </a:t>
            </a:r>
            <a:r>
              <a:rPr lang="ru-RU" b="1" i="1" dirty="0" err="1"/>
              <a:t>әдістерін</a:t>
            </a:r>
            <a:r>
              <a:rPr lang="ru-RU" b="1" i="1" dirty="0"/>
              <a:t>, гимнастика </a:t>
            </a:r>
            <a:r>
              <a:rPr lang="ru-RU" b="1" i="1" dirty="0" err="1"/>
              <a:t>әдістерін</a:t>
            </a:r>
            <a:r>
              <a:rPr lang="ru-RU" b="1" i="1" dirty="0"/>
              <a:t>, </a:t>
            </a:r>
            <a:r>
              <a:rPr lang="ru-RU" b="1" i="1" dirty="0" err="1"/>
              <a:t>ашық</a:t>
            </a:r>
            <a:r>
              <a:rPr lang="ru-RU" b="1" i="1" dirty="0"/>
              <a:t> </a:t>
            </a:r>
            <a:r>
              <a:rPr lang="ru-RU" b="1" i="1" dirty="0" err="1"/>
              <a:t>ойындардың</a:t>
            </a:r>
            <a:r>
              <a:rPr lang="ru-RU" b="1" i="1" dirty="0"/>
              <a:t> </a:t>
            </a:r>
            <a:r>
              <a:rPr lang="ru-RU" b="1" i="1" dirty="0" err="1"/>
              <a:t>шарттары</a:t>
            </a:r>
            <a:r>
              <a:rPr lang="ru-RU" b="1" i="1" dirty="0"/>
              <a:t> мен </a:t>
            </a:r>
            <a:r>
              <a:rPr lang="ru-RU" b="1" i="1" dirty="0" err="1"/>
              <a:t>ережелерін</a:t>
            </a:r>
            <a:r>
              <a:rPr lang="ru-RU" b="1" i="1" dirty="0"/>
              <a:t> </a:t>
            </a:r>
            <a:r>
              <a:rPr lang="ru-RU" b="1" i="1" dirty="0" err="1"/>
              <a:t>таңдау</a:t>
            </a:r>
            <a:r>
              <a:rPr lang="ru-RU" b="1" i="1" dirty="0"/>
              <a:t> </a:t>
            </a:r>
            <a:r>
              <a:rPr lang="ru-RU" b="1" i="1" dirty="0" err="1"/>
              <a:t>керек</a:t>
            </a:r>
            <a:r>
              <a:rPr lang="ru-RU" b="1" i="1" dirty="0"/>
              <a:t>. </a:t>
            </a:r>
            <a:r>
              <a:rPr lang="ru-RU" b="1" i="1" dirty="0" err="1"/>
              <a:t>Егер</a:t>
            </a:r>
            <a:r>
              <a:rPr lang="ru-RU" b="1" i="1" dirty="0"/>
              <a:t> </a:t>
            </a:r>
            <a:r>
              <a:rPr lang="ru-RU" b="1" i="1" dirty="0" err="1"/>
              <a:t>бұл</a:t>
            </a:r>
            <a:r>
              <a:rPr lang="ru-RU" b="1" i="1" dirty="0"/>
              <a:t> </a:t>
            </a:r>
            <a:r>
              <a:rPr lang="ru-RU" b="1" i="1" dirty="0" err="1"/>
              <a:t>орындалса</a:t>
            </a:r>
            <a:r>
              <a:rPr lang="ru-RU" b="1" i="1" dirty="0"/>
              <a:t>, </a:t>
            </a:r>
            <a:r>
              <a:rPr lang="ru-RU" b="1" i="1" dirty="0" err="1"/>
              <a:t>онда</a:t>
            </a:r>
            <a:r>
              <a:rPr lang="ru-RU" b="1" i="1" dirty="0"/>
              <a:t> </a:t>
            </a:r>
            <a:r>
              <a:rPr lang="ru-RU" b="1" i="1" dirty="0" err="1"/>
              <a:t>бақылаушы</a:t>
            </a:r>
            <a:r>
              <a:rPr lang="ru-RU" b="1" i="1" dirty="0"/>
              <a:t> </a:t>
            </a:r>
            <a:r>
              <a:rPr lang="ru-RU" b="1" i="1" dirty="0" err="1"/>
              <a:t>баланың</a:t>
            </a:r>
            <a:r>
              <a:rPr lang="ru-RU" b="1" i="1" dirty="0"/>
              <a:t> </a:t>
            </a:r>
            <a:r>
              <a:rPr lang="ru-RU" b="1" i="1" dirty="0" err="1"/>
              <a:t>табиғи</a:t>
            </a:r>
            <a:r>
              <a:rPr lang="ru-RU" b="1" i="1" dirty="0"/>
              <a:t> </a:t>
            </a:r>
            <a:r>
              <a:rPr lang="ru-RU" b="1" i="1" dirty="0" err="1"/>
              <a:t>жағдайда</a:t>
            </a:r>
            <a:r>
              <a:rPr lang="ru-RU" b="1" i="1" dirty="0"/>
              <a:t>, </a:t>
            </a:r>
            <a:r>
              <a:rPr lang="ru-RU" b="1" i="1" dirty="0" err="1"/>
              <a:t>табиғи</a:t>
            </a:r>
            <a:r>
              <a:rPr lang="ru-RU" b="1" i="1" dirty="0"/>
              <a:t> </a:t>
            </a:r>
            <a:r>
              <a:rPr lang="ru-RU" b="1" i="1" dirty="0" err="1"/>
              <a:t>жағдайда</a:t>
            </a:r>
            <a:r>
              <a:rPr lang="ru-RU" b="1" i="1" dirty="0"/>
              <a:t> </a:t>
            </a:r>
            <a:r>
              <a:rPr lang="ru-RU" b="1" i="1" dirty="0" err="1"/>
              <a:t>жасаған</a:t>
            </a:r>
            <a:r>
              <a:rPr lang="ru-RU" b="1" i="1" dirty="0"/>
              <a:t> осы </a:t>
            </a:r>
            <a:r>
              <a:rPr lang="ru-RU" b="1" i="1" dirty="0" err="1"/>
              <a:t>немесе</a:t>
            </a:r>
            <a:r>
              <a:rPr lang="ru-RU" b="1" i="1" dirty="0"/>
              <a:t> </a:t>
            </a:r>
            <a:r>
              <a:rPr lang="ru-RU" b="1" i="1" dirty="0" err="1"/>
              <a:t>басқа</a:t>
            </a:r>
            <a:r>
              <a:rPr lang="ru-RU" b="1" i="1" dirty="0"/>
              <a:t> </a:t>
            </a:r>
            <a:r>
              <a:rPr lang="ru-RU" b="1" i="1" dirty="0" err="1"/>
              <a:t>әрекетті</a:t>
            </a:r>
            <a:r>
              <a:rPr lang="ru-RU" b="1" i="1" dirty="0"/>
              <a:t> </a:t>
            </a:r>
            <a:r>
              <a:rPr lang="ru-RU" b="1" i="1" dirty="0" err="1"/>
              <a:t>таңдап</a:t>
            </a:r>
            <a:r>
              <a:rPr lang="ru-RU" b="1" i="1" dirty="0"/>
              <a:t>, </a:t>
            </a:r>
            <a:r>
              <a:rPr lang="ru-RU" b="1" i="1" dirty="0" err="1"/>
              <a:t>бұл</a:t>
            </a:r>
            <a:r>
              <a:rPr lang="ru-RU" b="1" i="1" dirty="0"/>
              <a:t> </a:t>
            </a:r>
            <a:r>
              <a:rPr lang="ru-RU" b="1" i="1" dirty="0" err="1"/>
              <a:t>әрекетті</a:t>
            </a:r>
            <a:r>
              <a:rPr lang="ru-RU" b="1" i="1" dirty="0"/>
              <a:t> эксперимент </a:t>
            </a:r>
            <a:r>
              <a:rPr lang="ru-RU" b="1" i="1" dirty="0" err="1"/>
              <a:t>ретінде</a:t>
            </a:r>
            <a:r>
              <a:rPr lang="ru-RU" b="1" i="1" dirty="0"/>
              <a:t>, </a:t>
            </a:r>
            <a:r>
              <a:rPr lang="ru-RU" b="1" i="1" dirty="0" err="1"/>
              <a:t>яғни</a:t>
            </a:r>
            <a:r>
              <a:rPr lang="ru-RU" b="1" i="1" dirty="0"/>
              <a:t> </a:t>
            </a:r>
            <a:r>
              <a:rPr lang="ru-RU" b="1" i="1" dirty="0" err="1"/>
              <a:t>белгілі</a:t>
            </a:r>
            <a:r>
              <a:rPr lang="ru-RU" b="1" i="1" dirty="0"/>
              <a:t> </a:t>
            </a:r>
            <a:r>
              <a:rPr lang="ru-RU" b="1" i="1" dirty="0" err="1"/>
              <a:t>бір</a:t>
            </a:r>
            <a:r>
              <a:rPr lang="ru-RU" b="1" i="1" dirty="0"/>
              <a:t> </a:t>
            </a:r>
            <a:r>
              <a:rPr lang="ru-RU" b="1" i="1" dirty="0" err="1"/>
              <a:t>көріністерді</a:t>
            </a:r>
            <a:r>
              <a:rPr lang="ru-RU" b="1" i="1" dirty="0"/>
              <a:t> </a:t>
            </a:r>
            <a:r>
              <a:rPr lang="ru-RU" b="1" i="1" dirty="0" err="1"/>
              <a:t>шақыру</a:t>
            </a:r>
            <a:r>
              <a:rPr lang="ru-RU" b="1" i="1" dirty="0"/>
              <a:t> </a:t>
            </a:r>
            <a:r>
              <a:rPr lang="ru-RU" b="1" i="1" dirty="0" err="1"/>
              <a:t>үшін</a:t>
            </a:r>
            <a:r>
              <a:rPr lang="ru-RU" b="1" i="1" dirty="0"/>
              <a:t> </a:t>
            </a:r>
            <a:r>
              <a:rPr lang="ru-RU" b="1" i="1" dirty="0" err="1"/>
              <a:t>өзгерте</a:t>
            </a:r>
            <a:r>
              <a:rPr lang="ru-RU" b="1" i="1" dirty="0"/>
              <a:t> </a:t>
            </a:r>
            <a:r>
              <a:rPr lang="ru-RU" b="1" i="1" dirty="0" err="1"/>
              <a:t>алады</a:t>
            </a:r>
            <a:r>
              <a:rPr lang="ru-RU" b="1" i="1" dirty="0"/>
              <a:t>. </a:t>
            </a:r>
            <a:endParaRPr lang="x-none" b="1" i="1" dirty="0"/>
          </a:p>
        </p:txBody>
      </p:sp>
    </p:spTree>
    <p:extLst>
      <p:ext uri="{BB962C8B-B14F-4D97-AF65-F5344CB8AC3E}">
        <p14:creationId xmlns="" xmlns:p14="http://schemas.microsoft.com/office/powerpoint/2010/main" val="911405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684</Words>
  <Application>Microsoft Office PowerPoint</Application>
  <PresentationFormat>Произвольный</PresentationFormat>
  <Paragraphs>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Ион (конференц-зал)</vt:lpstr>
      <vt:lpstr>Бақылау әдісінің негізгі ерекшеліктері,</vt:lpstr>
      <vt:lpstr>Эксперимент моделі </vt:lpstr>
      <vt:lpstr>Сонымен, табиғи эксперимент дегеніміз не және оны жеке тұлғаны зерттеуге қалай қолдануға болады?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Психологиялық эксперименттің әртүрлі түрлері</vt:lpstr>
      <vt:lpstr>Бұл әдіс Психологиялық эксперименттің маңызды әдістерінің бірі болып табылады. Бұл әсер ету әдісі деп аталады. Экспериментке өте тән тағы бір әдіс – өрнек әдісі. </vt:lpstr>
      <vt:lpstr>Слайд 13</vt:lpstr>
      <vt:lpstr>Объективті бақылау әдістері және генетикалық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 моделі және  табиғи эксперимент </dc:title>
  <dc:creator>Аружан Төлбасы</dc:creator>
  <cp:lastModifiedBy>Lenovo</cp:lastModifiedBy>
  <cp:revision>8</cp:revision>
  <dcterms:created xsi:type="dcterms:W3CDTF">2020-10-14T09:07:03Z</dcterms:created>
  <dcterms:modified xsi:type="dcterms:W3CDTF">2023-10-19T19:18:02Z</dcterms:modified>
</cp:coreProperties>
</file>